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3"/>
    <p:sldId id="257" r:id="rId4"/>
    <p:sldId id="258" r:id="rId5"/>
  </p:sldIdLst>
  <p:sldSz cx="12192000" cy="6858000"/>
  <p:notesSz cx="6858000" cy="9144000"/>
  <p:embeddedFontLst>
    <p:embeddedFont>
      <p:font typeface="汉仪颜楷简" panose="00020600040101010101" charset="-122"/>
      <p:regular r:id="rId9"/>
    </p:embeddedFont>
    <p:embeddedFont>
      <p:font typeface="微软雅黑" panose="020B0503020204020204" charset="-122"/>
      <p:regular r:id="rId10"/>
    </p:embeddedFont>
  </p:embeddedFontLst>
  <p:custDataLst>
    <p:tags r:id="rId1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1B6F"/>
    <a:srgbClr val="C3E4F5"/>
    <a:srgbClr val="DDF9FC"/>
    <a:srgbClr val="DDFCFF"/>
    <a:srgbClr val="00B8D9"/>
    <a:srgbClr val="05F6FF"/>
    <a:srgbClr val="44546A"/>
    <a:srgbClr val="FFFFFF"/>
    <a:srgbClr val="05F3FD"/>
    <a:srgbClr val="0923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60"/>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font" Target="fonts/font1.fntdata"/><Relationship Id="rId8" Type="http://schemas.openxmlformats.org/officeDocument/2006/relationships/tableStyles" Target="tableStyles.xml"/><Relationship Id="rId7" Type="http://schemas.openxmlformats.org/officeDocument/2006/relationships/viewProps" Target="viewProps.xml"/><Relationship Id="rId6" Type="http://schemas.openxmlformats.org/officeDocument/2006/relationships/presProps" Target="presProps.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1" Type="http://schemas.openxmlformats.org/officeDocument/2006/relationships/tags" Target="tags/tag65.xml"/><Relationship Id="rId10" Type="http://schemas.openxmlformats.org/officeDocument/2006/relationships/font" Target="fonts/font2.fntdata"/><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63.xml"/><Relationship Id="rId7" Type="http://schemas.openxmlformats.org/officeDocument/2006/relationships/image" Target="../media/image7.png"/><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image" Target="../media/image4.png"/><Relationship Id="rId8" Type="http://schemas.openxmlformats.org/officeDocument/2006/relationships/image" Target="../media/image15.png"/><Relationship Id="rId7" Type="http://schemas.openxmlformats.org/officeDocument/2006/relationships/image" Target="../media/image14.jpeg"/><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1" Type="http://schemas.openxmlformats.org/officeDocument/2006/relationships/slideLayout" Target="../slideLayouts/slideLayout2.xml"/><Relationship Id="rId10" Type="http://schemas.openxmlformats.org/officeDocument/2006/relationships/tags" Target="../tags/tag64.xml"/><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46050" y="924560"/>
            <a:ext cx="11915775" cy="5932805"/>
          </a:xfrm>
          <a:prstGeom prst="rect">
            <a:avLst/>
          </a:prstGeom>
          <a:solidFill>
            <a:srgbClr val="C3E4F5"/>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9" name="圆角矩形 48"/>
          <p:cNvSpPr/>
          <p:nvPr/>
        </p:nvSpPr>
        <p:spPr>
          <a:xfrm>
            <a:off x="7041515" y="2815590"/>
            <a:ext cx="4912360" cy="1328420"/>
          </a:xfrm>
          <a:prstGeom prst="roundRect">
            <a:avLst/>
          </a:prstGeom>
          <a:solidFill>
            <a:srgbClr val="E6E6E6"/>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3200">
              <a:latin typeface="汉仪颜楷简" panose="00020600040101010101" charset="-122"/>
              <a:ea typeface="汉仪颜楷简" panose="00020600040101010101" charset="-122"/>
              <a:cs typeface="汉仪颜楷简" panose="00020600040101010101" charset="-122"/>
            </a:endParaRPr>
          </a:p>
        </p:txBody>
      </p:sp>
      <p:sp>
        <p:nvSpPr>
          <p:cNvPr id="4" name="矩形 3"/>
          <p:cNvSpPr/>
          <p:nvPr/>
        </p:nvSpPr>
        <p:spPr>
          <a:xfrm>
            <a:off x="146050" y="240665"/>
            <a:ext cx="11915775" cy="683895"/>
          </a:xfrm>
          <a:prstGeom prst="rect">
            <a:avLst/>
          </a:prstGeom>
          <a:solidFill>
            <a:srgbClr val="021B6F"/>
          </a:solidFill>
          <a:ln>
            <a:solidFill>
              <a:srgbClr val="09237F"/>
            </a:solidFill>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9" name="文本框 8"/>
          <p:cNvSpPr txBox="1"/>
          <p:nvPr/>
        </p:nvSpPr>
        <p:spPr>
          <a:xfrm>
            <a:off x="297815" y="352425"/>
            <a:ext cx="1431925" cy="460375"/>
          </a:xfrm>
          <a:prstGeom prst="rect">
            <a:avLst/>
          </a:prstGeom>
          <a:noFill/>
        </p:spPr>
        <p:txBody>
          <a:bodyPr wrap="square" rtlCol="0">
            <a:spAutoFit/>
          </a:bodyPr>
          <a:p>
            <a:r>
              <a:rPr lang="zh-CN" altLang="en-US" sz="2400">
                <a:solidFill>
                  <a:srgbClr val="05F3FD"/>
                </a:solidFill>
                <a:latin typeface="汉仪颜楷简" panose="00020600040101010101" charset="-122"/>
                <a:ea typeface="汉仪颜楷简" panose="00020600040101010101" charset="-122"/>
              </a:rPr>
              <a:t>图文溯源</a:t>
            </a:r>
            <a:endParaRPr lang="zh-CN" altLang="en-US" sz="2400">
              <a:solidFill>
                <a:srgbClr val="05F3FD"/>
              </a:solidFill>
              <a:latin typeface="汉仪颜楷简" panose="00020600040101010101" charset="-122"/>
              <a:ea typeface="汉仪颜楷简" panose="00020600040101010101" charset="-122"/>
            </a:endParaRPr>
          </a:p>
        </p:txBody>
      </p:sp>
      <p:grpSp>
        <p:nvGrpSpPr>
          <p:cNvPr id="30" name="组合 29"/>
          <p:cNvGrpSpPr/>
          <p:nvPr/>
        </p:nvGrpSpPr>
        <p:grpSpPr>
          <a:xfrm>
            <a:off x="1946275" y="375444"/>
            <a:ext cx="5882640" cy="368300"/>
            <a:chOff x="3065" y="555"/>
            <a:chExt cx="9264" cy="580"/>
          </a:xfrm>
        </p:grpSpPr>
        <p:sp>
          <p:nvSpPr>
            <p:cNvPr id="10" name="圆角矩形 9"/>
            <p:cNvSpPr/>
            <p:nvPr/>
          </p:nvSpPr>
          <p:spPr>
            <a:xfrm>
              <a:off x="3065" y="555"/>
              <a:ext cx="1540" cy="560"/>
            </a:xfrm>
            <a:prstGeom prst="roundRect">
              <a:avLst/>
            </a:prstGeom>
            <a:solidFill>
              <a:srgbClr val="05F3FD"/>
            </a:solidFill>
            <a:ln>
              <a:solidFill>
                <a:schemeClr val="bg1"/>
              </a:solidFill>
            </a:ln>
            <a:effectLst>
              <a:outerShdw blurRad="50800" dist="38100" dir="2700000" algn="tl" rotWithShape="0">
                <a:prstClr val="black">
                  <a:alpha val="40000"/>
                </a:prstClr>
              </a:outerShdw>
            </a:effectLst>
            <a:scene3d>
              <a:camera prst="orthographicFront"/>
              <a:lightRig rig="threePt" dir="t"/>
            </a:scene3d>
            <a:sp3d prstMaterial="dkEdge"/>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000">
                  <a:solidFill>
                    <a:schemeClr val="tx2"/>
                  </a:solidFill>
                  <a:effectLst>
                    <a:outerShdw blurRad="50800" dist="50800" dir="5400000" algn="ctr" rotWithShape="0">
                      <a:srgbClr val="C8C8C8">
                        <a:alpha val="100000"/>
                      </a:srgbClr>
                    </a:outerShdw>
                  </a:effectLst>
                  <a:uFillTx/>
                  <a:ea typeface="汉仪颜楷简" panose="00020600040101010101" charset="-122"/>
                </a:rPr>
                <a:t>首页</a:t>
              </a:r>
              <a:endParaRPr lang="zh-CN" altLang="en-US" sz="2000">
                <a:solidFill>
                  <a:schemeClr val="tx2"/>
                </a:solidFill>
                <a:effectLst>
                  <a:outerShdw blurRad="50800" dist="50800" dir="5400000" algn="ctr" rotWithShape="0">
                    <a:srgbClr val="C8C8C8">
                      <a:alpha val="100000"/>
                    </a:srgbClr>
                  </a:outerShdw>
                </a:effectLst>
                <a:uFillTx/>
                <a:ea typeface="汉仪颜楷简" panose="00020600040101010101" charset="-122"/>
              </a:endParaRPr>
            </a:p>
          </p:txBody>
        </p:sp>
        <p:sp>
          <p:nvSpPr>
            <p:cNvPr id="14" name="文本框 13"/>
            <p:cNvSpPr txBox="1"/>
            <p:nvPr/>
          </p:nvSpPr>
          <p:spPr>
            <a:xfrm>
              <a:off x="4946" y="555"/>
              <a:ext cx="1740" cy="580"/>
            </a:xfrm>
            <a:prstGeom prst="rect">
              <a:avLst/>
            </a:prstGeom>
            <a:noFill/>
          </p:spPr>
          <p:txBody>
            <a:bodyPr wrap="square" rtlCol="0">
              <a:spAutoFit/>
            </a:bodyPr>
            <a:p>
              <a:r>
                <a:rPr lang="zh-CN" altLang="en-US">
                  <a:solidFill>
                    <a:schemeClr val="bg1"/>
                  </a:solidFill>
                  <a:latin typeface="汉仪颜楷简" panose="00020600040101010101" charset="-122"/>
                  <a:ea typeface="汉仪颜楷简" panose="00020600040101010101" charset="-122"/>
                </a:rPr>
                <a:t>模型服务</a:t>
              </a:r>
              <a:endParaRPr lang="zh-CN" altLang="en-US">
                <a:solidFill>
                  <a:schemeClr val="bg1"/>
                </a:solidFill>
                <a:latin typeface="汉仪颜楷简" panose="00020600040101010101" charset="-122"/>
                <a:ea typeface="汉仪颜楷简" panose="00020600040101010101" charset="-122"/>
              </a:endParaRPr>
            </a:p>
          </p:txBody>
        </p:sp>
        <p:sp>
          <p:nvSpPr>
            <p:cNvPr id="15" name="文本框 14"/>
            <p:cNvSpPr txBox="1"/>
            <p:nvPr/>
          </p:nvSpPr>
          <p:spPr>
            <a:xfrm>
              <a:off x="9108" y="555"/>
              <a:ext cx="1740" cy="580"/>
            </a:xfrm>
            <a:prstGeom prst="rect">
              <a:avLst/>
            </a:prstGeom>
            <a:noFill/>
          </p:spPr>
          <p:txBody>
            <a:bodyPr wrap="square" rtlCol="0">
              <a:spAutoFit/>
            </a:bodyPr>
            <a:p>
              <a:r>
                <a:rPr lang="zh-CN" altLang="en-US">
                  <a:solidFill>
                    <a:schemeClr val="bg1"/>
                  </a:solidFill>
                  <a:latin typeface="汉仪颜楷简" panose="00020600040101010101" charset="-122"/>
                  <a:ea typeface="汉仪颜楷简" panose="00020600040101010101" charset="-122"/>
                </a:rPr>
                <a:t>水印</a:t>
              </a:r>
              <a:r>
                <a:rPr lang="zh-CN" altLang="en-US">
                  <a:solidFill>
                    <a:schemeClr val="bg1"/>
                  </a:solidFill>
                  <a:latin typeface="汉仪颜楷简" panose="00020600040101010101" charset="-122"/>
                  <a:ea typeface="汉仪颜楷简" panose="00020600040101010101" charset="-122"/>
                </a:rPr>
                <a:t>管理</a:t>
              </a:r>
              <a:endParaRPr lang="zh-CN" altLang="en-US">
                <a:solidFill>
                  <a:schemeClr val="bg1"/>
                </a:solidFill>
                <a:latin typeface="汉仪颜楷简" panose="00020600040101010101" charset="-122"/>
                <a:ea typeface="汉仪颜楷简" panose="00020600040101010101" charset="-122"/>
              </a:endParaRPr>
            </a:p>
          </p:txBody>
        </p:sp>
        <p:sp>
          <p:nvSpPr>
            <p:cNvPr id="16" name="文本框 15"/>
            <p:cNvSpPr txBox="1"/>
            <p:nvPr/>
          </p:nvSpPr>
          <p:spPr>
            <a:xfrm>
              <a:off x="7027" y="555"/>
              <a:ext cx="1740" cy="580"/>
            </a:xfrm>
            <a:prstGeom prst="rect">
              <a:avLst/>
            </a:prstGeom>
            <a:noFill/>
          </p:spPr>
          <p:txBody>
            <a:bodyPr wrap="square" rtlCol="0">
              <a:spAutoFit/>
            </a:bodyPr>
            <a:p>
              <a:r>
                <a:rPr lang="zh-CN" altLang="en-US">
                  <a:solidFill>
                    <a:schemeClr val="bg1"/>
                  </a:solidFill>
                  <a:latin typeface="汉仪颜楷简" panose="00020600040101010101" charset="-122"/>
                  <a:ea typeface="汉仪颜楷简" panose="00020600040101010101" charset="-122"/>
                </a:rPr>
                <a:t>模型</a:t>
              </a:r>
              <a:r>
                <a:rPr lang="zh-CN" altLang="en-US">
                  <a:solidFill>
                    <a:schemeClr val="bg1"/>
                  </a:solidFill>
                  <a:latin typeface="汉仪颜楷简" panose="00020600040101010101" charset="-122"/>
                  <a:ea typeface="汉仪颜楷简" panose="00020600040101010101" charset="-122"/>
                </a:rPr>
                <a:t>管理</a:t>
              </a:r>
              <a:endParaRPr lang="zh-CN" altLang="en-US">
                <a:solidFill>
                  <a:schemeClr val="bg1"/>
                </a:solidFill>
                <a:latin typeface="汉仪颜楷简" panose="00020600040101010101" charset="-122"/>
                <a:ea typeface="汉仪颜楷简" panose="00020600040101010101" charset="-122"/>
              </a:endParaRPr>
            </a:p>
          </p:txBody>
        </p:sp>
        <p:sp>
          <p:nvSpPr>
            <p:cNvPr id="17" name="文本框 16"/>
            <p:cNvSpPr txBox="1"/>
            <p:nvPr/>
          </p:nvSpPr>
          <p:spPr>
            <a:xfrm>
              <a:off x="11189" y="555"/>
              <a:ext cx="1140" cy="580"/>
            </a:xfrm>
            <a:prstGeom prst="rect">
              <a:avLst/>
            </a:prstGeom>
            <a:noFill/>
          </p:spPr>
          <p:txBody>
            <a:bodyPr wrap="square" rtlCol="0">
              <a:spAutoFit/>
            </a:bodyPr>
            <a:p>
              <a:r>
                <a:rPr lang="zh-CN" altLang="en-US">
                  <a:solidFill>
                    <a:schemeClr val="bg1"/>
                  </a:solidFill>
                  <a:latin typeface="汉仪颜楷简" panose="00020600040101010101" charset="-122"/>
                  <a:ea typeface="汉仪颜楷简" panose="00020600040101010101" charset="-122"/>
                </a:rPr>
                <a:t>设置</a:t>
              </a:r>
              <a:endParaRPr lang="zh-CN" altLang="en-US">
                <a:solidFill>
                  <a:schemeClr val="bg1"/>
                </a:solidFill>
                <a:latin typeface="汉仪颜楷简" panose="00020600040101010101" charset="-122"/>
                <a:ea typeface="汉仪颜楷简" panose="00020600040101010101" charset="-122"/>
              </a:endParaRPr>
            </a:p>
          </p:txBody>
        </p:sp>
      </p:grpSp>
      <p:grpSp>
        <p:nvGrpSpPr>
          <p:cNvPr id="26" name="组合 25"/>
          <p:cNvGrpSpPr/>
          <p:nvPr/>
        </p:nvGrpSpPr>
        <p:grpSpPr>
          <a:xfrm>
            <a:off x="8044815" y="411798"/>
            <a:ext cx="2047240" cy="345440"/>
            <a:chOff x="13772" y="635"/>
            <a:chExt cx="3370" cy="544"/>
          </a:xfrm>
        </p:grpSpPr>
        <p:sp>
          <p:nvSpPr>
            <p:cNvPr id="21" name="圆角矩形 20"/>
            <p:cNvSpPr/>
            <p:nvPr/>
          </p:nvSpPr>
          <p:spPr>
            <a:xfrm>
              <a:off x="13772" y="635"/>
              <a:ext cx="3370" cy="545"/>
            </a:xfrm>
            <a:prstGeom prst="roundRect">
              <a:avLst/>
            </a:prstGeom>
            <a:solidFill>
              <a:schemeClr val="tx1"/>
            </a:solidFill>
            <a:ln>
              <a:solidFill>
                <a:srgbClr val="FAFAF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5" name="图片 24" descr="搜索"/>
            <p:cNvPicPr>
              <a:picLocks noChangeAspect="1"/>
            </p:cNvPicPr>
            <p:nvPr/>
          </p:nvPicPr>
          <p:blipFill>
            <a:blip r:embed="rId1"/>
            <a:stretch>
              <a:fillRect/>
            </a:stretch>
          </p:blipFill>
          <p:spPr>
            <a:xfrm>
              <a:off x="16532" y="698"/>
              <a:ext cx="462" cy="462"/>
            </a:xfrm>
            <a:prstGeom prst="rect">
              <a:avLst/>
            </a:prstGeom>
          </p:spPr>
        </p:pic>
      </p:grpSp>
      <p:grpSp>
        <p:nvGrpSpPr>
          <p:cNvPr id="32" name="组合 31"/>
          <p:cNvGrpSpPr/>
          <p:nvPr/>
        </p:nvGrpSpPr>
        <p:grpSpPr>
          <a:xfrm>
            <a:off x="10494010" y="406718"/>
            <a:ext cx="1577975" cy="355600"/>
            <a:chOff x="16526" y="611"/>
            <a:chExt cx="2485" cy="560"/>
          </a:xfrm>
        </p:grpSpPr>
        <p:sp>
          <p:nvSpPr>
            <p:cNvPr id="27" name="圆角矩形 26"/>
            <p:cNvSpPr/>
            <p:nvPr/>
          </p:nvSpPr>
          <p:spPr>
            <a:xfrm>
              <a:off x="16526" y="611"/>
              <a:ext cx="2299" cy="560"/>
            </a:xfrm>
            <a:prstGeom prst="roundRect">
              <a:avLst/>
            </a:prstGeom>
            <a:solidFill>
              <a:schemeClr val="accent1"/>
            </a:solidFill>
            <a:ln>
              <a:solidFill>
                <a:schemeClr val="bg1"/>
              </a:solidFill>
            </a:ln>
            <a:effectLst>
              <a:outerShdw blurRad="50800" dist="38100" dir="2700000" algn="tl" rotWithShape="0">
                <a:prstClr val="black">
                  <a:alpha val="40000"/>
                </a:prstClr>
              </a:outerShdw>
            </a:effectLst>
            <a:scene3d>
              <a:camera prst="orthographicFront"/>
              <a:lightRig rig="threePt" dir="t"/>
            </a:scene3d>
            <a:sp3d prstMaterial="dkEdge"/>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chemeClr val="bg1"/>
                </a:solidFill>
                <a:effectLst>
                  <a:outerShdw blurRad="50800" dist="50800" dir="5400000" algn="ctr" rotWithShape="0">
                    <a:srgbClr val="C8C8C8">
                      <a:alpha val="100000"/>
                    </a:srgbClr>
                  </a:outerShdw>
                </a:effectLst>
                <a:uFillTx/>
                <a:ea typeface="汉仪颜楷简" panose="00020600040101010101" charset="-122"/>
              </a:endParaRPr>
            </a:p>
          </p:txBody>
        </p:sp>
        <p:pic>
          <p:nvPicPr>
            <p:cNvPr id="29" name="图片 28" descr="人"/>
            <p:cNvPicPr>
              <a:picLocks noChangeAspect="1"/>
            </p:cNvPicPr>
            <p:nvPr/>
          </p:nvPicPr>
          <p:blipFill>
            <a:blip r:embed="rId2"/>
            <a:stretch>
              <a:fillRect/>
            </a:stretch>
          </p:blipFill>
          <p:spPr>
            <a:xfrm>
              <a:off x="16666" y="647"/>
              <a:ext cx="487" cy="487"/>
            </a:xfrm>
            <a:prstGeom prst="rect">
              <a:avLst/>
            </a:prstGeom>
          </p:spPr>
        </p:pic>
        <p:sp>
          <p:nvSpPr>
            <p:cNvPr id="31" name="文本框 30"/>
            <p:cNvSpPr txBox="1"/>
            <p:nvPr/>
          </p:nvSpPr>
          <p:spPr>
            <a:xfrm>
              <a:off x="17153" y="622"/>
              <a:ext cx="1859" cy="538"/>
            </a:xfrm>
            <a:prstGeom prst="rect">
              <a:avLst/>
            </a:prstGeom>
            <a:noFill/>
          </p:spPr>
          <p:txBody>
            <a:bodyPr wrap="square" rtlCol="0">
              <a:noAutofit/>
            </a:bodyPr>
            <a:p>
              <a:r>
                <a:rPr lang="zh-CN" altLang="en-US">
                  <a:solidFill>
                    <a:schemeClr val="bg1"/>
                  </a:solidFill>
                  <a:effectLst>
                    <a:outerShdw blurRad="50800" dist="50800" dir="5400000" algn="ctr" rotWithShape="0">
                      <a:srgbClr val="C8C8C8">
                        <a:alpha val="100000"/>
                      </a:srgbClr>
                    </a:outerShdw>
                  </a:effectLst>
                  <a:uFillTx/>
                  <a:ea typeface="汉仪颜楷简" panose="00020600040101010101" charset="-122"/>
                  <a:sym typeface="+mn-ea"/>
                </a:rPr>
                <a:t>用户管理</a:t>
              </a:r>
              <a:endParaRPr lang="zh-CN" altLang="en-US">
                <a:solidFill>
                  <a:schemeClr val="bg1"/>
                </a:solidFill>
                <a:effectLst>
                  <a:outerShdw blurRad="50800" dist="50800" dir="5400000" algn="ctr" rotWithShape="0">
                    <a:srgbClr val="C8C8C8">
                      <a:alpha val="100000"/>
                    </a:srgbClr>
                  </a:outerShdw>
                </a:effectLst>
                <a:uFillTx/>
                <a:ea typeface="汉仪颜楷简" panose="00020600040101010101" charset="-122"/>
              </a:endParaRPr>
            </a:p>
            <a:p>
              <a:endParaRPr lang="zh-CN" altLang="en-US"/>
            </a:p>
          </p:txBody>
        </p:sp>
      </p:grpSp>
      <p:sp>
        <p:nvSpPr>
          <p:cNvPr id="34" name="圆角矩形 33"/>
          <p:cNvSpPr/>
          <p:nvPr/>
        </p:nvSpPr>
        <p:spPr>
          <a:xfrm>
            <a:off x="469265" y="1235710"/>
            <a:ext cx="6284595" cy="2734310"/>
          </a:xfrm>
          <a:prstGeom prst="roundRect">
            <a:avLst/>
          </a:prstGeom>
          <a:blipFill rotWithShape="1">
            <a:blip r:embed="rId3"/>
            <a:stretch>
              <a:fillRect/>
            </a:stretch>
          </a:blip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3200">
              <a:latin typeface="汉仪颜楷简" panose="00020600040101010101" charset="-122"/>
              <a:ea typeface="汉仪颜楷简" panose="00020600040101010101" charset="-122"/>
              <a:cs typeface="汉仪颜楷简" panose="00020600040101010101" charset="-122"/>
            </a:endParaRPr>
          </a:p>
        </p:txBody>
      </p:sp>
      <p:sp>
        <p:nvSpPr>
          <p:cNvPr id="35" name="文本框 34"/>
          <p:cNvSpPr txBox="1"/>
          <p:nvPr/>
        </p:nvSpPr>
        <p:spPr>
          <a:xfrm>
            <a:off x="824865" y="1633855"/>
            <a:ext cx="3556635" cy="583565"/>
          </a:xfrm>
          <a:prstGeom prst="rect">
            <a:avLst/>
          </a:prstGeom>
          <a:noFill/>
        </p:spPr>
        <p:txBody>
          <a:bodyPr wrap="square" rtlCol="0">
            <a:spAutoFit/>
          </a:bodyPr>
          <a:p>
            <a:r>
              <a:rPr lang="en-US" altLang="zh-CN" sz="3200">
                <a:solidFill>
                  <a:schemeClr val="bg1"/>
                </a:solidFill>
                <a:latin typeface="汉仪颜楷简" panose="00020600040101010101" charset="-122"/>
                <a:ea typeface="汉仪颜楷简" panose="00020600040101010101" charset="-122"/>
                <a:cs typeface="汉仪颜楷简" panose="00020600040101010101" charset="-122"/>
                <a:sym typeface="+mn-ea"/>
              </a:rPr>
              <a:t>VLM</a:t>
            </a:r>
            <a:r>
              <a:rPr lang="zh-CN" altLang="en-US" sz="3200">
                <a:solidFill>
                  <a:schemeClr val="bg1"/>
                </a:solidFill>
                <a:latin typeface="汉仪颜楷简" panose="00020600040101010101" charset="-122"/>
                <a:ea typeface="汉仪颜楷简" panose="00020600040101010101" charset="-122"/>
                <a:cs typeface="汉仪颜楷简" panose="00020600040101010101" charset="-122"/>
                <a:sym typeface="+mn-ea"/>
              </a:rPr>
              <a:t>版权保护系统</a:t>
            </a:r>
            <a:endParaRPr lang="zh-CN" altLang="en-US" sz="3200">
              <a:solidFill>
                <a:schemeClr val="bg1"/>
              </a:solidFill>
              <a:latin typeface="汉仪颜楷简" panose="00020600040101010101" charset="-122"/>
              <a:ea typeface="汉仪颜楷简" panose="00020600040101010101" charset="-122"/>
              <a:cs typeface="汉仪颜楷简" panose="00020600040101010101" charset="-122"/>
              <a:sym typeface="+mn-ea"/>
            </a:endParaRPr>
          </a:p>
        </p:txBody>
      </p:sp>
      <p:sp>
        <p:nvSpPr>
          <p:cNvPr id="41" name="文本框 40"/>
          <p:cNvSpPr txBox="1"/>
          <p:nvPr/>
        </p:nvSpPr>
        <p:spPr>
          <a:xfrm>
            <a:off x="3263265" y="2606040"/>
            <a:ext cx="2581910" cy="306705"/>
          </a:xfrm>
          <a:prstGeom prst="rect">
            <a:avLst/>
          </a:prstGeom>
          <a:noFill/>
        </p:spPr>
        <p:txBody>
          <a:bodyPr wrap="square" rtlCol="0">
            <a:spAutoFit/>
          </a:bodyPr>
          <a:p>
            <a:r>
              <a:rPr lang="zh-CN" altLang="en-US" sz="1400">
                <a:solidFill>
                  <a:schemeClr val="bg1"/>
                </a:solidFill>
                <a:latin typeface="汉仪颜楷简" panose="00020600040101010101" charset="-122"/>
                <a:ea typeface="汉仪颜楷简" panose="00020600040101010101" charset="-122"/>
              </a:rPr>
              <a:t>请选择模型进行验证或管理</a:t>
            </a:r>
            <a:endParaRPr lang="zh-CN" altLang="en-US" sz="1400">
              <a:solidFill>
                <a:schemeClr val="bg1"/>
              </a:solidFill>
              <a:latin typeface="汉仪颜楷简" panose="00020600040101010101" charset="-122"/>
              <a:ea typeface="汉仪颜楷简" panose="00020600040101010101" charset="-122"/>
            </a:endParaRPr>
          </a:p>
        </p:txBody>
      </p:sp>
      <p:grpSp>
        <p:nvGrpSpPr>
          <p:cNvPr id="54" name="组合 53"/>
          <p:cNvGrpSpPr/>
          <p:nvPr/>
        </p:nvGrpSpPr>
        <p:grpSpPr>
          <a:xfrm>
            <a:off x="824865" y="2606040"/>
            <a:ext cx="2047240" cy="345440"/>
            <a:chOff x="1299" y="4585"/>
            <a:chExt cx="3224" cy="544"/>
          </a:xfrm>
        </p:grpSpPr>
        <p:sp>
          <p:nvSpPr>
            <p:cNvPr id="38" name="圆角矩形 37"/>
            <p:cNvSpPr/>
            <p:nvPr/>
          </p:nvSpPr>
          <p:spPr>
            <a:xfrm>
              <a:off x="1299" y="4585"/>
              <a:ext cx="3224" cy="545"/>
            </a:xfrm>
            <a:prstGeom prst="roundRect">
              <a:avLst/>
            </a:prstGeom>
            <a:solidFill>
              <a:schemeClr val="tx1"/>
            </a:solidFill>
            <a:ln>
              <a:solidFill>
                <a:srgbClr val="FAFAF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40" name="图片 39" descr="下"/>
            <p:cNvPicPr>
              <a:picLocks noChangeAspect="1"/>
            </p:cNvPicPr>
            <p:nvPr/>
          </p:nvPicPr>
          <p:blipFill>
            <a:blip r:embed="rId4"/>
            <a:stretch>
              <a:fillRect/>
            </a:stretch>
          </p:blipFill>
          <p:spPr>
            <a:xfrm>
              <a:off x="3966" y="4664"/>
              <a:ext cx="408" cy="408"/>
            </a:xfrm>
            <a:prstGeom prst="rect">
              <a:avLst/>
            </a:prstGeom>
          </p:spPr>
        </p:pic>
        <p:sp>
          <p:nvSpPr>
            <p:cNvPr id="42" name="文本框 41"/>
            <p:cNvSpPr txBox="1"/>
            <p:nvPr/>
          </p:nvSpPr>
          <p:spPr>
            <a:xfrm>
              <a:off x="1886" y="4609"/>
              <a:ext cx="2080" cy="488"/>
            </a:xfrm>
            <a:prstGeom prst="rect">
              <a:avLst/>
            </a:prstGeom>
            <a:noFill/>
          </p:spPr>
          <p:txBody>
            <a:bodyPr wrap="square" rtlCol="0">
              <a:noAutofit/>
            </a:bodyPr>
            <a:p>
              <a:r>
                <a:rPr lang="en-US" altLang="zh-CN" spc="100">
                  <a:solidFill>
                    <a:schemeClr val="bg1"/>
                  </a:solidFill>
                  <a:uFillTx/>
                  <a:latin typeface="汉仪颜楷简" panose="00020600040101010101" charset="-122"/>
                  <a:ea typeface="汉仪颜楷简" panose="00020600040101010101" charset="-122"/>
                </a:rPr>
                <a:t>BLIP</a:t>
              </a:r>
              <a:endParaRPr lang="en-US" altLang="zh-CN" spc="100">
                <a:solidFill>
                  <a:schemeClr val="bg1"/>
                </a:solidFill>
                <a:uFillTx/>
                <a:latin typeface="汉仪颜楷简" panose="00020600040101010101" charset="-122"/>
                <a:ea typeface="汉仪颜楷简" panose="00020600040101010101" charset="-122"/>
              </a:endParaRPr>
            </a:p>
          </p:txBody>
        </p:sp>
      </p:grpSp>
      <p:sp>
        <p:nvSpPr>
          <p:cNvPr id="44" name="圆角矩形 43"/>
          <p:cNvSpPr/>
          <p:nvPr/>
        </p:nvSpPr>
        <p:spPr>
          <a:xfrm>
            <a:off x="7041515" y="1235710"/>
            <a:ext cx="4912360" cy="1463040"/>
          </a:xfrm>
          <a:prstGeom prst="roundRect">
            <a:avLst/>
          </a:prstGeom>
          <a:solidFill>
            <a:srgbClr val="E6E6E6"/>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3200">
              <a:latin typeface="汉仪颜楷简" panose="00020600040101010101" charset="-122"/>
              <a:ea typeface="汉仪颜楷简" panose="00020600040101010101" charset="-122"/>
              <a:cs typeface="汉仪颜楷简" panose="00020600040101010101" charset="-122"/>
            </a:endParaRPr>
          </a:p>
        </p:txBody>
      </p:sp>
      <p:sp>
        <p:nvSpPr>
          <p:cNvPr id="45" name="文本框 44"/>
          <p:cNvSpPr txBox="1"/>
          <p:nvPr/>
        </p:nvSpPr>
        <p:spPr>
          <a:xfrm>
            <a:off x="7809865" y="1422400"/>
            <a:ext cx="3937635" cy="1198880"/>
          </a:xfrm>
          <a:prstGeom prst="rect">
            <a:avLst/>
          </a:prstGeom>
          <a:noFill/>
        </p:spPr>
        <p:txBody>
          <a:bodyPr wrap="square" rtlCol="0">
            <a:spAutoFit/>
          </a:bodyPr>
          <a:p>
            <a:pPr algn="l">
              <a:buClrTx/>
              <a:buSzTx/>
              <a:buFontTx/>
            </a:pPr>
            <a:r>
              <a:rPr lang="zh-CN" altLang="en-US">
                <a:solidFill>
                  <a:srgbClr val="00B8D9"/>
                </a:solidFill>
                <a:latin typeface="汉仪颜楷简" panose="00020600040101010101" charset="-122"/>
                <a:ea typeface="汉仪颜楷简" panose="00020600040101010101" charset="-122"/>
                <a:cs typeface="汉仪颜楷简" panose="00020600040101010101" charset="-122"/>
              </a:rPr>
              <a:t>系统公告</a:t>
            </a:r>
            <a:endParaRPr lang="zh-CN" altLang="en-US">
              <a:solidFill>
                <a:srgbClr val="00B8D9"/>
              </a:solidFill>
              <a:latin typeface="汉仪颜楷简" panose="00020600040101010101" charset="-122"/>
              <a:ea typeface="汉仪颜楷简" panose="00020600040101010101" charset="-122"/>
              <a:cs typeface="汉仪颜楷简" panose="00020600040101010101" charset="-122"/>
            </a:endParaRPr>
          </a:p>
          <a:p>
            <a:r>
              <a:rPr lang="en-US" altLang="zh-CN">
                <a:solidFill>
                  <a:srgbClr val="44546A"/>
                </a:solidFill>
                <a:latin typeface="汉仪颜楷简" panose="00020600040101010101" charset="-122"/>
                <a:ea typeface="汉仪颜楷简" panose="00020600040101010101" charset="-122"/>
                <a:cs typeface="汉仪颜楷简" panose="00020600040101010101" charset="-122"/>
              </a:rPr>
              <a:t>2025-06-28 </a:t>
            </a:r>
            <a:r>
              <a:rPr lang="zh-CN" altLang="en-US">
                <a:solidFill>
                  <a:srgbClr val="44546A"/>
                </a:solidFill>
                <a:latin typeface="汉仪颜楷简" panose="00020600040101010101" charset="-122"/>
                <a:ea typeface="汉仪颜楷简" panose="00020600040101010101" charset="-122"/>
                <a:cs typeface="汉仪颜楷简" panose="00020600040101010101" charset="-122"/>
              </a:rPr>
              <a:t>新增模型批量导入功能</a:t>
            </a:r>
            <a:endParaRPr lang="zh-CN" altLang="en-US">
              <a:solidFill>
                <a:srgbClr val="44546A"/>
              </a:solidFill>
              <a:latin typeface="汉仪颜楷简" panose="00020600040101010101" charset="-122"/>
              <a:ea typeface="汉仪颜楷简" panose="00020600040101010101" charset="-122"/>
              <a:cs typeface="汉仪颜楷简" panose="00020600040101010101" charset="-122"/>
            </a:endParaRPr>
          </a:p>
          <a:p>
            <a:r>
              <a:rPr lang="en-US" altLang="zh-CN">
                <a:solidFill>
                  <a:srgbClr val="44546A"/>
                </a:solidFill>
                <a:latin typeface="汉仪颜楷简" panose="00020600040101010101" charset="-122"/>
                <a:ea typeface="汉仪颜楷简" panose="00020600040101010101" charset="-122"/>
                <a:cs typeface="汉仪颜楷简" panose="00020600040101010101" charset="-122"/>
              </a:rPr>
              <a:t>2025-06-28 </a:t>
            </a:r>
            <a:r>
              <a:rPr lang="zh-CN" altLang="en-US">
                <a:solidFill>
                  <a:srgbClr val="44546A"/>
                </a:solidFill>
                <a:latin typeface="汉仪颜楷简" panose="00020600040101010101" charset="-122"/>
                <a:ea typeface="汉仪颜楷简" panose="00020600040101010101" charset="-122"/>
                <a:cs typeface="汉仪颜楷简" panose="00020600040101010101" charset="-122"/>
              </a:rPr>
              <a:t>支持内容水印一键验证</a:t>
            </a:r>
            <a:endParaRPr lang="zh-CN" altLang="en-US">
              <a:solidFill>
                <a:srgbClr val="44546A"/>
              </a:solidFill>
              <a:latin typeface="汉仪颜楷简" panose="00020600040101010101" charset="-122"/>
              <a:ea typeface="汉仪颜楷简" panose="00020600040101010101" charset="-122"/>
              <a:cs typeface="汉仪颜楷简" panose="00020600040101010101" charset="-122"/>
            </a:endParaRPr>
          </a:p>
          <a:p>
            <a:r>
              <a:rPr lang="en-US" altLang="zh-CN">
                <a:solidFill>
                  <a:srgbClr val="44546A"/>
                </a:solidFill>
                <a:latin typeface="汉仪颜楷简" panose="00020600040101010101" charset="-122"/>
                <a:ea typeface="汉仪颜楷简" panose="00020600040101010101" charset="-122"/>
                <a:cs typeface="汉仪颜楷简" panose="00020600040101010101" charset="-122"/>
              </a:rPr>
              <a:t>2025-06-28 </a:t>
            </a:r>
            <a:r>
              <a:rPr lang="zh-CN" altLang="en-US">
                <a:solidFill>
                  <a:srgbClr val="44546A"/>
                </a:solidFill>
                <a:latin typeface="汉仪颜楷简" panose="00020600040101010101" charset="-122"/>
                <a:ea typeface="汉仪颜楷简" panose="00020600040101010101" charset="-122"/>
                <a:cs typeface="汉仪颜楷简" panose="00020600040101010101" charset="-122"/>
              </a:rPr>
              <a:t>系统安全加固升级</a:t>
            </a:r>
            <a:endParaRPr lang="en-US" altLang="zh-CN">
              <a:solidFill>
                <a:srgbClr val="44546A"/>
              </a:solidFill>
              <a:latin typeface="汉仪颜楷简" panose="00020600040101010101" charset="-122"/>
              <a:ea typeface="汉仪颜楷简" panose="00020600040101010101" charset="-122"/>
              <a:cs typeface="汉仪颜楷简" panose="00020600040101010101" charset="-122"/>
            </a:endParaRPr>
          </a:p>
        </p:txBody>
      </p:sp>
      <p:pic>
        <p:nvPicPr>
          <p:cNvPr id="46" name="图片 45" descr="公告"/>
          <p:cNvPicPr>
            <a:picLocks noChangeAspect="1"/>
          </p:cNvPicPr>
          <p:nvPr/>
        </p:nvPicPr>
        <p:blipFill>
          <a:blip r:embed="rId5"/>
          <a:stretch>
            <a:fillRect/>
          </a:stretch>
        </p:blipFill>
        <p:spPr>
          <a:xfrm>
            <a:off x="7364095" y="1422400"/>
            <a:ext cx="388620" cy="388620"/>
          </a:xfrm>
          <a:prstGeom prst="rect">
            <a:avLst/>
          </a:prstGeom>
        </p:spPr>
      </p:pic>
      <p:pic>
        <p:nvPicPr>
          <p:cNvPr id="47" name="图片 46" descr="最近浏览"/>
          <p:cNvPicPr>
            <a:picLocks noChangeAspect="1"/>
          </p:cNvPicPr>
          <p:nvPr/>
        </p:nvPicPr>
        <p:blipFill>
          <a:blip r:embed="rId6"/>
          <a:stretch>
            <a:fillRect/>
          </a:stretch>
        </p:blipFill>
        <p:spPr>
          <a:xfrm>
            <a:off x="7375525" y="2931160"/>
            <a:ext cx="377190" cy="377190"/>
          </a:xfrm>
          <a:prstGeom prst="rect">
            <a:avLst/>
          </a:prstGeom>
        </p:spPr>
      </p:pic>
      <p:sp>
        <p:nvSpPr>
          <p:cNvPr id="48" name="文本框 47"/>
          <p:cNvSpPr txBox="1"/>
          <p:nvPr/>
        </p:nvSpPr>
        <p:spPr>
          <a:xfrm>
            <a:off x="7828915" y="2880360"/>
            <a:ext cx="3987800" cy="1198880"/>
          </a:xfrm>
          <a:prstGeom prst="rect">
            <a:avLst/>
          </a:prstGeom>
          <a:noFill/>
        </p:spPr>
        <p:txBody>
          <a:bodyPr wrap="square" rtlCol="0">
            <a:spAutoFit/>
          </a:bodyPr>
          <a:p>
            <a:r>
              <a:rPr lang="zh-CN" altLang="en-US">
                <a:solidFill>
                  <a:srgbClr val="00B8D9"/>
                </a:solidFill>
                <a:latin typeface="汉仪颜楷简" panose="00020600040101010101" charset="-122"/>
                <a:ea typeface="汉仪颜楷简" panose="00020600040101010101" charset="-122"/>
                <a:cs typeface="汉仪颜楷简" panose="00020600040101010101" charset="-122"/>
                <a:sym typeface="+mn-ea"/>
              </a:rPr>
              <a:t>最近操作</a:t>
            </a:r>
            <a:endParaRPr lang="zh-CN" altLang="en-US">
              <a:solidFill>
                <a:srgbClr val="00B8D9"/>
              </a:solidFill>
              <a:latin typeface="汉仪颜楷简" panose="00020600040101010101" charset="-122"/>
              <a:ea typeface="汉仪颜楷简" panose="00020600040101010101" charset="-122"/>
              <a:cs typeface="汉仪颜楷简" panose="00020600040101010101" charset="-122"/>
              <a:sym typeface="+mn-ea"/>
            </a:endParaRPr>
          </a:p>
          <a:p>
            <a:r>
              <a:rPr lang="zh-CN" altLang="en-US">
                <a:solidFill>
                  <a:srgbClr val="44546A"/>
                </a:solidFill>
                <a:latin typeface="汉仪颜楷简" panose="00020600040101010101" charset="-122"/>
                <a:ea typeface="汉仪颜楷简" panose="00020600040101010101" charset="-122"/>
                <a:cs typeface="汉仪颜楷简" panose="00020600040101010101" charset="-122"/>
                <a:sym typeface="+mn-ea"/>
              </a:rPr>
              <a:t>完成模型水印验证</a:t>
            </a:r>
            <a:endParaRPr lang="zh-CN" altLang="en-US">
              <a:solidFill>
                <a:srgbClr val="44546A"/>
              </a:solidFill>
              <a:latin typeface="汉仪颜楷简" panose="00020600040101010101" charset="-122"/>
              <a:ea typeface="汉仪颜楷简" panose="00020600040101010101" charset="-122"/>
              <a:cs typeface="汉仪颜楷简" panose="00020600040101010101" charset="-122"/>
            </a:endParaRPr>
          </a:p>
          <a:p>
            <a:r>
              <a:rPr lang="zh-CN" altLang="en-US">
                <a:solidFill>
                  <a:srgbClr val="44546A"/>
                </a:solidFill>
                <a:latin typeface="汉仪颜楷简" panose="00020600040101010101" charset="-122"/>
                <a:ea typeface="汉仪颜楷简" panose="00020600040101010101" charset="-122"/>
                <a:cs typeface="汉仪颜楷简" panose="00020600040101010101" charset="-122"/>
                <a:sym typeface="+mn-ea"/>
              </a:rPr>
              <a:t>导出检测报告</a:t>
            </a:r>
            <a:endParaRPr lang="zh-CN" altLang="en-US">
              <a:solidFill>
                <a:srgbClr val="44546A"/>
              </a:solidFill>
              <a:latin typeface="汉仪颜楷简" panose="00020600040101010101" charset="-122"/>
              <a:ea typeface="汉仪颜楷简" panose="00020600040101010101" charset="-122"/>
              <a:cs typeface="汉仪颜楷简" panose="00020600040101010101" charset="-122"/>
              <a:sym typeface="+mn-ea"/>
            </a:endParaRPr>
          </a:p>
          <a:p>
            <a:pPr algn="l">
              <a:buClrTx/>
              <a:buSzTx/>
              <a:buNone/>
            </a:pPr>
            <a:r>
              <a:rPr lang="zh-CN" altLang="en-US">
                <a:solidFill>
                  <a:srgbClr val="44546A"/>
                </a:solidFill>
                <a:latin typeface="汉仪颜楷简" panose="00020600040101010101" charset="-122"/>
                <a:ea typeface="汉仪颜楷简" panose="00020600040101010101" charset="-122"/>
                <a:cs typeface="汉仪颜楷简" panose="00020600040101010101" charset="-122"/>
              </a:rPr>
              <a:t>对话</a:t>
            </a:r>
            <a:r>
              <a:rPr lang="en-US" altLang="zh-CN">
                <a:solidFill>
                  <a:srgbClr val="44546A"/>
                </a:solidFill>
                <a:latin typeface="汉仪颜楷简" panose="00020600040101010101" charset="-122"/>
                <a:ea typeface="汉仪颜楷简" panose="00020600040101010101" charset="-122"/>
                <a:cs typeface="汉仪颜楷简" panose="00020600040101010101" charset="-122"/>
              </a:rPr>
              <a:t> </a:t>
            </a:r>
            <a:r>
              <a:rPr lang="zh-CN" altLang="en-US">
                <a:solidFill>
                  <a:srgbClr val="44546A"/>
                </a:solidFill>
                <a:latin typeface="汉仪颜楷简" panose="00020600040101010101" charset="-122"/>
                <a:ea typeface="汉仪颜楷简" panose="00020600040101010101" charset="-122"/>
                <a:cs typeface="汉仪颜楷简" panose="00020600040101010101" charset="-122"/>
              </a:rPr>
              <a:t>根据风景图生成诗意文案</a:t>
            </a:r>
            <a:endParaRPr lang="zh-CN" altLang="en-US">
              <a:solidFill>
                <a:srgbClr val="44546A"/>
              </a:solidFill>
              <a:latin typeface="汉仪颜楷简" panose="00020600040101010101" charset="-122"/>
              <a:ea typeface="汉仪颜楷简" panose="00020600040101010101" charset="-122"/>
              <a:cs typeface="汉仪颜楷简" panose="00020600040101010101" charset="-122"/>
            </a:endParaRPr>
          </a:p>
        </p:txBody>
      </p:sp>
      <p:sp>
        <p:nvSpPr>
          <p:cNvPr id="50" name="文本框 49"/>
          <p:cNvSpPr txBox="1"/>
          <p:nvPr/>
        </p:nvSpPr>
        <p:spPr>
          <a:xfrm>
            <a:off x="520065" y="4191000"/>
            <a:ext cx="6240145" cy="1198880"/>
          </a:xfrm>
          <a:prstGeom prst="rect">
            <a:avLst/>
          </a:prstGeom>
          <a:noFill/>
        </p:spPr>
        <p:txBody>
          <a:bodyPr wrap="square" rtlCol="0">
            <a:spAutoFit/>
          </a:bodyPr>
          <a:p>
            <a:r>
              <a:rPr lang="zh-CN" altLang="en-US">
                <a:solidFill>
                  <a:srgbClr val="44546A"/>
                </a:solidFill>
                <a:latin typeface="汉仪颜楷简" panose="00020600040101010101" charset="-122"/>
                <a:ea typeface="汉仪颜楷简" panose="00020600040101010101" charset="-122"/>
                <a:cs typeface="汉仪颜楷简" panose="00020600040101010101" charset="-122"/>
              </a:rPr>
              <a:t>欢迎使用图文溯源系统</a:t>
            </a:r>
            <a:r>
              <a:rPr lang="en-US" altLang="zh-CN">
                <a:solidFill>
                  <a:srgbClr val="44546A"/>
                </a:solidFill>
                <a:latin typeface="汉仪颜楷简" panose="00020600040101010101" charset="-122"/>
                <a:ea typeface="汉仪颜楷简" panose="00020600040101010101" charset="-122"/>
                <a:cs typeface="汉仪颜楷简" panose="00020600040101010101" charset="-122"/>
              </a:rPr>
              <a:t> !</a:t>
            </a:r>
            <a:r>
              <a:rPr lang="zh-CN" altLang="en-US">
                <a:solidFill>
                  <a:srgbClr val="44546A"/>
                </a:solidFill>
                <a:latin typeface="汉仪颜楷简" panose="00020600040101010101" charset="-122"/>
                <a:ea typeface="汉仪颜楷简" panose="00020600040101010101" charset="-122"/>
                <a:cs typeface="汉仪颜楷简" panose="00020600040101010101" charset="-122"/>
              </a:rPr>
              <a:t>本系统为视觉语言模型提供多模态图文水印解决方案，通过训练阶段的水印嵌入防止模型盗用与篡改，以及推理阶段的生成内容水印溯源，构建全过程版权保护体系。</a:t>
            </a:r>
            <a:endParaRPr lang="zh-CN" altLang="en-US">
              <a:solidFill>
                <a:srgbClr val="44546A"/>
              </a:solidFill>
              <a:latin typeface="汉仪颜楷简" panose="00020600040101010101" charset="-122"/>
              <a:ea typeface="汉仪颜楷简" panose="00020600040101010101" charset="-122"/>
              <a:cs typeface="汉仪颜楷简" panose="00020600040101010101" charset="-122"/>
            </a:endParaRPr>
          </a:p>
        </p:txBody>
      </p:sp>
      <p:sp>
        <p:nvSpPr>
          <p:cNvPr id="57" name="圆角矩形 56"/>
          <p:cNvSpPr/>
          <p:nvPr/>
        </p:nvSpPr>
        <p:spPr>
          <a:xfrm>
            <a:off x="7041515" y="4260850"/>
            <a:ext cx="4912360" cy="1057910"/>
          </a:xfrm>
          <a:prstGeom prst="roundRect">
            <a:avLst/>
          </a:prstGeom>
          <a:solidFill>
            <a:srgbClr val="E6E6E6"/>
          </a:solidFill>
          <a:ln>
            <a:solidFill>
              <a:schemeClr val="bg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sz="3200">
              <a:latin typeface="汉仪颜楷简" panose="00020600040101010101" charset="-122"/>
              <a:ea typeface="汉仪颜楷简" panose="00020600040101010101" charset="-122"/>
              <a:cs typeface="汉仪颜楷简" panose="00020600040101010101" charset="-122"/>
            </a:endParaRPr>
          </a:p>
        </p:txBody>
      </p:sp>
      <p:sp>
        <p:nvSpPr>
          <p:cNvPr id="58" name="文本框 57"/>
          <p:cNvSpPr txBox="1"/>
          <p:nvPr/>
        </p:nvSpPr>
        <p:spPr>
          <a:xfrm>
            <a:off x="7843520" y="4328795"/>
            <a:ext cx="3844290" cy="922020"/>
          </a:xfrm>
          <a:prstGeom prst="rect">
            <a:avLst/>
          </a:prstGeom>
          <a:noFill/>
        </p:spPr>
        <p:txBody>
          <a:bodyPr wrap="square" rtlCol="0">
            <a:spAutoFit/>
          </a:bodyPr>
          <a:p>
            <a:pPr algn="l">
              <a:buClrTx/>
              <a:buSzTx/>
              <a:buFontTx/>
            </a:pPr>
            <a:r>
              <a:rPr lang="zh-CN" altLang="en-US">
                <a:solidFill>
                  <a:srgbClr val="00B8D9"/>
                </a:solidFill>
                <a:latin typeface="汉仪颜楷简" panose="00020600040101010101" charset="-122"/>
                <a:ea typeface="汉仪颜楷简" panose="00020600040101010101" charset="-122"/>
                <a:cs typeface="汉仪颜楷简" panose="00020600040101010101" charset="-122"/>
              </a:rPr>
              <a:t>帮助中心</a:t>
            </a:r>
            <a:endParaRPr lang="zh-CN" altLang="en-US">
              <a:solidFill>
                <a:srgbClr val="00B8D9"/>
              </a:solidFill>
              <a:latin typeface="汉仪颜楷简" panose="00020600040101010101" charset="-122"/>
              <a:ea typeface="汉仪颜楷简" panose="00020600040101010101" charset="-122"/>
              <a:cs typeface="汉仪颜楷简" panose="00020600040101010101" charset="-122"/>
            </a:endParaRPr>
          </a:p>
          <a:p>
            <a:pPr algn="l">
              <a:buClrTx/>
              <a:buSzTx/>
              <a:buNone/>
            </a:pPr>
            <a:r>
              <a:rPr lang="zh-CN" altLang="en-US">
                <a:solidFill>
                  <a:srgbClr val="44546A"/>
                </a:solidFill>
                <a:latin typeface="汉仪颜楷简" panose="00020600040101010101" charset="-122"/>
                <a:ea typeface="汉仪颜楷简" panose="00020600040101010101" charset="-122"/>
                <a:cs typeface="汉仪颜楷简" panose="00020600040101010101" charset="-122"/>
              </a:rPr>
              <a:t>常见问题、操作指南、技术支持与联系我们。</a:t>
            </a:r>
            <a:endParaRPr lang="zh-CN" altLang="en-US">
              <a:solidFill>
                <a:srgbClr val="44546A"/>
              </a:solidFill>
              <a:latin typeface="汉仪颜楷简" panose="00020600040101010101" charset="-122"/>
              <a:ea typeface="汉仪颜楷简" panose="00020600040101010101" charset="-122"/>
              <a:cs typeface="汉仪颜楷简" panose="00020600040101010101" charset="-122"/>
            </a:endParaRPr>
          </a:p>
        </p:txBody>
      </p:sp>
      <p:pic>
        <p:nvPicPr>
          <p:cNvPr id="59" name="图片 58" descr="帮助"/>
          <p:cNvPicPr>
            <a:picLocks noChangeAspect="1"/>
          </p:cNvPicPr>
          <p:nvPr/>
        </p:nvPicPr>
        <p:blipFill>
          <a:blip r:embed="rId7"/>
          <a:stretch>
            <a:fillRect/>
          </a:stretch>
        </p:blipFill>
        <p:spPr>
          <a:xfrm>
            <a:off x="7351395" y="4338320"/>
            <a:ext cx="477520" cy="477520"/>
          </a:xfrm>
          <a:prstGeom prst="rect">
            <a:avLst/>
          </a:prstGeom>
        </p:spPr>
      </p:pic>
      <p:grpSp>
        <p:nvGrpSpPr>
          <p:cNvPr id="61" name="组合 60"/>
          <p:cNvGrpSpPr/>
          <p:nvPr/>
        </p:nvGrpSpPr>
        <p:grpSpPr>
          <a:xfrm>
            <a:off x="927418" y="3301365"/>
            <a:ext cx="5368290" cy="304800"/>
            <a:chOff x="1299" y="5331"/>
            <a:chExt cx="8454" cy="480"/>
          </a:xfrm>
        </p:grpSpPr>
        <p:sp>
          <p:nvSpPr>
            <p:cNvPr id="51" name="圆角矩形 50"/>
            <p:cNvSpPr/>
            <p:nvPr/>
          </p:nvSpPr>
          <p:spPr>
            <a:xfrm>
              <a:off x="1299" y="5331"/>
              <a:ext cx="2454" cy="480"/>
            </a:xfrm>
            <a:prstGeom prst="roundRect">
              <a:avLst/>
            </a:prstGeom>
            <a:solidFill>
              <a:srgbClr val="05F6FF">
                <a:alpha val="68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000">
                  <a:solidFill>
                    <a:schemeClr val="tx2"/>
                  </a:solidFill>
                  <a:effectLst>
                    <a:outerShdw blurRad="50800" dist="50800" dir="5400000" algn="ctr" rotWithShape="0">
                      <a:srgbClr val="C8C8C8">
                        <a:alpha val="100000"/>
                      </a:srgbClr>
                    </a:outerShdw>
                  </a:effectLst>
                  <a:uFillTx/>
                  <a:ea typeface="汉仪颜楷简" panose="00020600040101010101" charset="-122"/>
                </a:rPr>
                <a:t>开始验证</a:t>
              </a:r>
              <a:endParaRPr lang="zh-CN" altLang="en-US" sz="2000">
                <a:solidFill>
                  <a:schemeClr val="tx2"/>
                </a:solidFill>
                <a:effectLst>
                  <a:outerShdw blurRad="50800" dist="50800" dir="5400000" algn="ctr" rotWithShape="0">
                    <a:srgbClr val="C8C8C8">
                      <a:alpha val="100000"/>
                    </a:srgbClr>
                  </a:outerShdw>
                </a:effectLst>
                <a:uFillTx/>
                <a:ea typeface="汉仪颜楷简" panose="00020600040101010101" charset="-122"/>
              </a:endParaRPr>
            </a:p>
          </p:txBody>
        </p:sp>
        <p:sp>
          <p:nvSpPr>
            <p:cNvPr id="52" name="圆角矩形 51"/>
            <p:cNvSpPr/>
            <p:nvPr/>
          </p:nvSpPr>
          <p:spPr>
            <a:xfrm>
              <a:off x="4299" y="5331"/>
              <a:ext cx="2454" cy="480"/>
            </a:xfrm>
            <a:prstGeom prst="roundRect">
              <a:avLst/>
            </a:prstGeom>
            <a:solidFill>
              <a:schemeClr val="bg1">
                <a:lumMod val="95000"/>
                <a:alpha val="68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000">
                  <a:latin typeface="汉仪颜楷简" panose="00020600040101010101" charset="-122"/>
                  <a:ea typeface="汉仪颜楷简" panose="00020600040101010101" charset="-122"/>
                </a:rPr>
                <a:t>模型管理</a:t>
              </a:r>
              <a:endParaRPr lang="zh-CN" altLang="en-US" sz="2000">
                <a:latin typeface="汉仪颜楷简" panose="00020600040101010101" charset="-122"/>
                <a:ea typeface="汉仪颜楷简" panose="00020600040101010101" charset="-122"/>
              </a:endParaRPr>
            </a:p>
          </p:txBody>
        </p:sp>
        <p:sp>
          <p:nvSpPr>
            <p:cNvPr id="60" name="圆角矩形 59"/>
            <p:cNvSpPr/>
            <p:nvPr/>
          </p:nvSpPr>
          <p:spPr>
            <a:xfrm>
              <a:off x="7299" y="5331"/>
              <a:ext cx="2454" cy="480"/>
            </a:xfrm>
            <a:prstGeom prst="roundRect">
              <a:avLst/>
            </a:prstGeom>
            <a:solidFill>
              <a:srgbClr val="05F6FF">
                <a:alpha val="68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2000">
                  <a:solidFill>
                    <a:schemeClr val="tx2"/>
                  </a:solidFill>
                  <a:effectLst>
                    <a:outerShdw blurRad="50800" dist="50800" dir="5400000" algn="ctr" rotWithShape="0">
                      <a:srgbClr val="C8C8C8">
                        <a:alpha val="100000"/>
                      </a:srgbClr>
                    </a:outerShdw>
                  </a:effectLst>
                  <a:uFillTx/>
                  <a:ea typeface="汉仪颜楷简" panose="00020600040101010101" charset="-122"/>
                </a:rPr>
                <a:t>开始</a:t>
              </a:r>
              <a:r>
                <a:rPr lang="zh-CN" altLang="en-US" sz="2000">
                  <a:solidFill>
                    <a:schemeClr val="tx2"/>
                  </a:solidFill>
                  <a:effectLst>
                    <a:outerShdw blurRad="50800" dist="50800" dir="5400000" algn="ctr" rotWithShape="0">
                      <a:srgbClr val="C8C8C8">
                        <a:alpha val="100000"/>
                      </a:srgbClr>
                    </a:outerShdw>
                  </a:effectLst>
                  <a:uFillTx/>
                  <a:ea typeface="汉仪颜楷简" panose="00020600040101010101" charset="-122"/>
                </a:rPr>
                <a:t>对话</a:t>
              </a:r>
              <a:endParaRPr lang="zh-CN" altLang="en-US" sz="2000">
                <a:solidFill>
                  <a:schemeClr val="tx2"/>
                </a:solidFill>
                <a:effectLst>
                  <a:outerShdw blurRad="50800" dist="50800" dir="5400000" algn="ctr" rotWithShape="0">
                    <a:srgbClr val="C8C8C8">
                      <a:alpha val="100000"/>
                    </a:srgbClr>
                  </a:outerShdw>
                </a:effectLst>
                <a:uFillTx/>
                <a:ea typeface="汉仪颜楷简" panose="00020600040101010101" charset="-122"/>
              </a:endParaRPr>
            </a:p>
          </p:txBody>
        </p:sp>
      </p:grpSp>
      <p:sp>
        <p:nvSpPr>
          <p:cNvPr id="63" name="圆角矩形 62"/>
          <p:cNvSpPr/>
          <p:nvPr/>
        </p:nvSpPr>
        <p:spPr>
          <a:xfrm>
            <a:off x="520065" y="5467985"/>
            <a:ext cx="2520000" cy="1210945"/>
          </a:xfrm>
          <a:prstGeom prst="roundRect">
            <a:avLst/>
          </a:prstGeom>
          <a:solidFill>
            <a:srgbClr val="DDF9FC"/>
          </a:solidFill>
          <a:ln>
            <a:solidFill>
              <a:srgbClr val="DDFC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indent="0" algn="ctr" fontAlgn="auto">
              <a:lnSpc>
                <a:spcPct val="150000"/>
              </a:lnSpc>
            </a:pPr>
            <a:r>
              <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rPr>
              <a:t>今日验证次数</a:t>
            </a:r>
            <a:endPar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endParaRPr>
          </a:p>
          <a:p>
            <a:pPr indent="0" algn="ctr" fontAlgn="auto">
              <a:lnSpc>
                <a:spcPct val="150000"/>
              </a:lnSpc>
            </a:pPr>
            <a:r>
              <a:rPr lang="en-US" altLang="zh-CN" sz="2000" spc="200">
                <a:solidFill>
                  <a:schemeClr val="accent2">
                    <a:lumMod val="75000"/>
                  </a:schemeClr>
                </a:solidFill>
                <a:effectLst>
                  <a:outerShdw blurRad="50800" dist="50800" dir="5400000" algn="ctr" rotWithShape="0">
                    <a:srgbClr val="C8C8C8">
                      <a:alpha val="100000"/>
                    </a:srgbClr>
                  </a:outerShdw>
                </a:effectLst>
                <a:uFillTx/>
                <a:ea typeface="汉仪颜楷简" panose="00020600040101010101" charset="-122"/>
              </a:rPr>
              <a:t>15</a:t>
            </a:r>
            <a:r>
              <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rPr>
              <a:t>次</a:t>
            </a:r>
            <a:endPar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endParaRPr>
          </a:p>
        </p:txBody>
      </p:sp>
      <p:sp>
        <p:nvSpPr>
          <p:cNvPr id="67" name="圆角矩形 66"/>
          <p:cNvSpPr/>
          <p:nvPr/>
        </p:nvSpPr>
        <p:spPr>
          <a:xfrm>
            <a:off x="3491550" y="5467985"/>
            <a:ext cx="2519680" cy="1210945"/>
          </a:xfrm>
          <a:prstGeom prst="roundRect">
            <a:avLst/>
          </a:prstGeom>
          <a:solidFill>
            <a:srgbClr val="DDF9FC"/>
          </a:solidFill>
          <a:ln>
            <a:solidFill>
              <a:srgbClr val="DDFC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indent="0" algn="ctr" fontAlgn="auto">
              <a:lnSpc>
                <a:spcPct val="150000"/>
              </a:lnSpc>
            </a:pPr>
            <a:r>
              <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rPr>
              <a:t>模型</a:t>
            </a:r>
            <a:r>
              <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rPr>
              <a:t>数量</a:t>
            </a:r>
            <a:endPar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endParaRPr>
          </a:p>
          <a:p>
            <a:pPr indent="0" algn="ctr" fontAlgn="auto">
              <a:lnSpc>
                <a:spcPct val="150000"/>
              </a:lnSpc>
            </a:pPr>
            <a:r>
              <a:rPr lang="en-US" altLang="zh-CN" sz="2000" spc="200">
                <a:solidFill>
                  <a:schemeClr val="accent2">
                    <a:lumMod val="75000"/>
                  </a:schemeClr>
                </a:solidFill>
                <a:effectLst>
                  <a:outerShdw blurRad="50800" dist="50800" dir="5400000" algn="ctr" rotWithShape="0">
                    <a:srgbClr val="C8C8C8">
                      <a:alpha val="100000"/>
                    </a:srgbClr>
                  </a:outerShdw>
                </a:effectLst>
                <a:uFillTx/>
                <a:ea typeface="汉仪颜楷简" panose="00020600040101010101" charset="-122"/>
              </a:rPr>
              <a:t>42</a:t>
            </a:r>
            <a:r>
              <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rPr>
              <a:t>个</a:t>
            </a:r>
            <a:endPar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endParaRPr>
          </a:p>
        </p:txBody>
      </p:sp>
      <p:sp>
        <p:nvSpPr>
          <p:cNvPr id="68" name="圆角矩形 67"/>
          <p:cNvSpPr/>
          <p:nvPr/>
        </p:nvSpPr>
        <p:spPr>
          <a:xfrm>
            <a:off x="6462715" y="5467985"/>
            <a:ext cx="2519680" cy="1210945"/>
          </a:xfrm>
          <a:prstGeom prst="roundRect">
            <a:avLst/>
          </a:prstGeom>
          <a:solidFill>
            <a:srgbClr val="DDF9FC"/>
          </a:solidFill>
          <a:ln>
            <a:solidFill>
              <a:srgbClr val="DDFC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indent="0" algn="ctr" fontAlgn="auto">
              <a:lnSpc>
                <a:spcPct val="150000"/>
              </a:lnSpc>
            </a:pPr>
            <a:r>
              <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rPr>
              <a:t>活跃</a:t>
            </a:r>
            <a:r>
              <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rPr>
              <a:t>用户</a:t>
            </a:r>
            <a:endPar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endParaRPr>
          </a:p>
          <a:p>
            <a:pPr indent="0" algn="ctr" fontAlgn="auto">
              <a:lnSpc>
                <a:spcPct val="150000"/>
              </a:lnSpc>
            </a:pPr>
            <a:r>
              <a:rPr lang="en-US" altLang="zh-CN" sz="2000" spc="200">
                <a:solidFill>
                  <a:schemeClr val="accent2">
                    <a:lumMod val="75000"/>
                  </a:schemeClr>
                </a:solidFill>
                <a:effectLst>
                  <a:outerShdw blurRad="50800" dist="50800" dir="5400000" algn="ctr" rotWithShape="0">
                    <a:srgbClr val="C8C8C8">
                      <a:alpha val="100000"/>
                    </a:srgbClr>
                  </a:outerShdw>
                </a:effectLst>
                <a:uFillTx/>
                <a:ea typeface="汉仪颜楷简" panose="00020600040101010101" charset="-122"/>
              </a:rPr>
              <a:t>15</a:t>
            </a:r>
            <a:r>
              <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rPr>
              <a:t>个</a:t>
            </a:r>
            <a:endPar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endParaRPr>
          </a:p>
        </p:txBody>
      </p:sp>
      <p:sp>
        <p:nvSpPr>
          <p:cNvPr id="69" name="圆角矩形 68"/>
          <p:cNvSpPr/>
          <p:nvPr/>
        </p:nvSpPr>
        <p:spPr>
          <a:xfrm>
            <a:off x="9433880" y="5467985"/>
            <a:ext cx="2519680" cy="1210945"/>
          </a:xfrm>
          <a:prstGeom prst="roundRect">
            <a:avLst/>
          </a:prstGeom>
          <a:solidFill>
            <a:srgbClr val="DDF9FC"/>
          </a:solidFill>
          <a:ln>
            <a:solidFill>
              <a:srgbClr val="DDFC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indent="0" algn="ctr" fontAlgn="auto">
              <a:lnSpc>
                <a:spcPct val="150000"/>
              </a:lnSpc>
            </a:pPr>
            <a:r>
              <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rPr>
              <a:t>异常</a:t>
            </a:r>
            <a:r>
              <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rPr>
              <a:t>告警</a:t>
            </a:r>
            <a:endPar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endParaRPr>
          </a:p>
          <a:p>
            <a:pPr indent="0" algn="ctr" fontAlgn="auto">
              <a:lnSpc>
                <a:spcPct val="150000"/>
              </a:lnSpc>
            </a:pPr>
            <a:r>
              <a:rPr lang="en-US" altLang="zh-CN" sz="2000" spc="200">
                <a:solidFill>
                  <a:schemeClr val="accent2">
                    <a:lumMod val="75000"/>
                  </a:schemeClr>
                </a:solidFill>
                <a:effectLst>
                  <a:outerShdw blurRad="50800" dist="50800" dir="5400000" algn="ctr" rotWithShape="0">
                    <a:srgbClr val="C8C8C8">
                      <a:alpha val="100000"/>
                    </a:srgbClr>
                  </a:outerShdw>
                </a:effectLst>
                <a:uFillTx/>
                <a:ea typeface="汉仪颜楷简" panose="00020600040101010101" charset="-122"/>
              </a:rPr>
              <a:t>3</a:t>
            </a:r>
            <a:r>
              <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rPr>
              <a:t>次</a:t>
            </a:r>
            <a:endParaRPr lang="zh-CN" altLang="en-US" sz="2000" spc="200">
              <a:solidFill>
                <a:schemeClr val="tx2"/>
              </a:solidFill>
              <a:effectLst>
                <a:outerShdw blurRad="50800" dist="50800" dir="5400000" algn="ctr" rotWithShape="0">
                  <a:srgbClr val="C8C8C8">
                    <a:alpha val="100000"/>
                  </a:srgbClr>
                </a:outerShdw>
              </a:effectLst>
              <a:uFillTx/>
              <a:ea typeface="汉仪颜楷简" panose="00020600040101010101" charset="-122"/>
            </a:endParaRPr>
          </a:p>
        </p:txBody>
      </p:sp>
    </p:spTree>
    <p:custDataLst>
      <p:tags r:id="rId8"/>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圆角矩形 3"/>
          <p:cNvSpPr/>
          <p:nvPr/>
        </p:nvSpPr>
        <p:spPr>
          <a:xfrm>
            <a:off x="2489200" y="0"/>
            <a:ext cx="3827145" cy="6858635"/>
          </a:xfrm>
          <a:prstGeom prst="roundRect">
            <a:avLst/>
          </a:prstGeom>
          <a:solidFill>
            <a:schemeClr val="bg1"/>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5" name="矩形 4"/>
          <p:cNvSpPr/>
          <p:nvPr/>
        </p:nvSpPr>
        <p:spPr>
          <a:xfrm>
            <a:off x="2489200" y="446405"/>
            <a:ext cx="3827780" cy="471170"/>
          </a:xfrm>
          <a:prstGeom prst="rect">
            <a:avLst/>
          </a:prstGeom>
          <a:solidFill>
            <a:srgbClr val="021B6F"/>
          </a:solidFill>
          <a:ln>
            <a:solidFill>
              <a:srgbClr val="09237F"/>
            </a:solidFill>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9" name="文本框 8"/>
          <p:cNvSpPr txBox="1"/>
          <p:nvPr/>
        </p:nvSpPr>
        <p:spPr>
          <a:xfrm>
            <a:off x="3686810" y="457200"/>
            <a:ext cx="1431925" cy="460375"/>
          </a:xfrm>
          <a:prstGeom prst="rect">
            <a:avLst/>
          </a:prstGeom>
          <a:noFill/>
        </p:spPr>
        <p:txBody>
          <a:bodyPr wrap="square" rtlCol="0">
            <a:spAutoFit/>
          </a:bodyPr>
          <a:p>
            <a:r>
              <a:rPr lang="zh-CN" altLang="en-US" sz="2400">
                <a:solidFill>
                  <a:srgbClr val="05F3FD"/>
                </a:solidFill>
                <a:latin typeface="汉仪颜楷简" panose="00020600040101010101" charset="-122"/>
                <a:ea typeface="汉仪颜楷简" panose="00020600040101010101" charset="-122"/>
              </a:rPr>
              <a:t>图文溯源</a:t>
            </a:r>
            <a:endParaRPr lang="zh-CN" altLang="en-US" sz="2400">
              <a:solidFill>
                <a:srgbClr val="05F3FD"/>
              </a:solidFill>
              <a:latin typeface="汉仪颜楷简" panose="00020600040101010101" charset="-122"/>
              <a:ea typeface="汉仪颜楷简" panose="00020600040101010101" charset="-122"/>
            </a:endParaRPr>
          </a:p>
        </p:txBody>
      </p:sp>
      <p:pic>
        <p:nvPicPr>
          <p:cNvPr id="6" name="图片 5" descr="汉堡包"/>
          <p:cNvPicPr>
            <a:picLocks noChangeAspect="1"/>
          </p:cNvPicPr>
          <p:nvPr/>
        </p:nvPicPr>
        <p:blipFill>
          <a:blip r:embed="rId1"/>
          <a:stretch>
            <a:fillRect/>
          </a:stretch>
        </p:blipFill>
        <p:spPr>
          <a:xfrm>
            <a:off x="2716530" y="446405"/>
            <a:ext cx="441325" cy="441325"/>
          </a:xfrm>
          <a:prstGeom prst="rect">
            <a:avLst/>
          </a:prstGeom>
        </p:spPr>
      </p:pic>
      <p:pic>
        <p:nvPicPr>
          <p:cNvPr id="7" name="图片 6" descr="返回"/>
          <p:cNvPicPr>
            <a:picLocks noChangeAspect="1"/>
          </p:cNvPicPr>
          <p:nvPr/>
        </p:nvPicPr>
        <p:blipFill>
          <a:blip r:embed="rId2"/>
          <a:stretch>
            <a:fillRect/>
          </a:stretch>
        </p:blipFill>
        <p:spPr>
          <a:xfrm>
            <a:off x="5561330" y="446405"/>
            <a:ext cx="534035" cy="534035"/>
          </a:xfrm>
          <a:prstGeom prst="rect">
            <a:avLst/>
          </a:prstGeom>
        </p:spPr>
      </p:pic>
      <p:sp>
        <p:nvSpPr>
          <p:cNvPr id="10" name="文本框 9"/>
          <p:cNvSpPr txBox="1"/>
          <p:nvPr/>
        </p:nvSpPr>
        <p:spPr>
          <a:xfrm>
            <a:off x="2752725" y="101600"/>
            <a:ext cx="934720" cy="337185"/>
          </a:xfrm>
          <a:prstGeom prst="rect">
            <a:avLst/>
          </a:prstGeom>
          <a:noFill/>
        </p:spPr>
        <p:txBody>
          <a:bodyPr wrap="square" rtlCol="0">
            <a:spAutoFit/>
          </a:bodyPr>
          <a:p>
            <a:r>
              <a:rPr lang="en-US" altLang="zh-CN" sz="1600"/>
              <a:t>15:05</a:t>
            </a:r>
            <a:endParaRPr lang="en-US" altLang="zh-CN" sz="1600"/>
          </a:p>
        </p:txBody>
      </p:sp>
      <p:pic>
        <p:nvPicPr>
          <p:cNvPr id="11" name="图片 10" descr="电量"/>
          <p:cNvPicPr>
            <a:picLocks noChangeAspect="1"/>
          </p:cNvPicPr>
          <p:nvPr/>
        </p:nvPicPr>
        <p:blipFill>
          <a:blip r:embed="rId3"/>
          <a:stretch>
            <a:fillRect/>
          </a:stretch>
        </p:blipFill>
        <p:spPr>
          <a:xfrm>
            <a:off x="5469890" y="57150"/>
            <a:ext cx="400050" cy="400050"/>
          </a:xfrm>
          <a:prstGeom prst="rect">
            <a:avLst/>
          </a:prstGeom>
        </p:spPr>
      </p:pic>
      <p:sp>
        <p:nvSpPr>
          <p:cNvPr id="50" name="文本框 49"/>
          <p:cNvSpPr txBox="1"/>
          <p:nvPr/>
        </p:nvSpPr>
        <p:spPr>
          <a:xfrm>
            <a:off x="8392795" y="4846320"/>
            <a:ext cx="3799205" cy="368300"/>
          </a:xfrm>
          <a:prstGeom prst="rect">
            <a:avLst/>
          </a:prstGeom>
          <a:noFill/>
        </p:spPr>
        <p:txBody>
          <a:bodyPr wrap="square" rtlCol="0">
            <a:spAutoFit/>
          </a:bodyPr>
          <a:p>
            <a:r>
              <a:rPr lang="zh-CN" altLang="en-US">
                <a:solidFill>
                  <a:srgbClr val="44546A"/>
                </a:solidFill>
                <a:latin typeface="汉仪颜楷简" panose="00020600040101010101" charset="-122"/>
                <a:ea typeface="汉仪颜楷简" panose="00020600040101010101" charset="-122"/>
                <a:cs typeface="汉仪颜楷简" panose="00020600040101010101" charset="-122"/>
              </a:rPr>
              <a:t>多模态水印方案，全过程版权</a:t>
            </a:r>
            <a:r>
              <a:rPr lang="zh-CN" altLang="en-US">
                <a:solidFill>
                  <a:srgbClr val="44546A"/>
                </a:solidFill>
                <a:latin typeface="汉仪颜楷简" panose="00020600040101010101" charset="-122"/>
                <a:ea typeface="汉仪颜楷简" panose="00020600040101010101" charset="-122"/>
                <a:cs typeface="汉仪颜楷简" panose="00020600040101010101" charset="-122"/>
              </a:rPr>
              <a:t>守护</a:t>
            </a:r>
            <a:endParaRPr lang="zh-CN" altLang="en-US">
              <a:solidFill>
                <a:srgbClr val="44546A"/>
              </a:solidFill>
              <a:latin typeface="汉仪颜楷简" panose="00020600040101010101" charset="-122"/>
              <a:ea typeface="汉仪颜楷简" panose="00020600040101010101" charset="-122"/>
              <a:cs typeface="汉仪颜楷简" panose="00020600040101010101" charset="-122"/>
            </a:endParaRPr>
          </a:p>
        </p:txBody>
      </p:sp>
      <p:sp>
        <p:nvSpPr>
          <p:cNvPr id="16" name="矩形 15"/>
          <p:cNvSpPr/>
          <p:nvPr/>
        </p:nvSpPr>
        <p:spPr>
          <a:xfrm>
            <a:off x="2489200" y="935990"/>
            <a:ext cx="3858895" cy="375285"/>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18" name="圆角矩形 17"/>
          <p:cNvSpPr/>
          <p:nvPr/>
        </p:nvSpPr>
        <p:spPr>
          <a:xfrm>
            <a:off x="2489200" y="980440"/>
            <a:ext cx="1080000" cy="304800"/>
          </a:xfrm>
          <a:prstGeom prst="roundRect">
            <a:avLst/>
          </a:prstGeom>
          <a:solidFill>
            <a:srgbClr val="05F6FF">
              <a:alpha val="68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1600">
                <a:solidFill>
                  <a:schemeClr val="tx2"/>
                </a:solidFill>
                <a:effectLst>
                  <a:outerShdw blurRad="50800" dist="50800" dir="5400000" algn="ctr" rotWithShape="0">
                    <a:srgbClr val="C8C8C8">
                      <a:alpha val="100000"/>
                    </a:srgbClr>
                  </a:outerShdw>
                </a:effectLst>
                <a:uFillTx/>
                <a:ea typeface="汉仪颜楷简" panose="00020600040101010101" charset="-122"/>
              </a:rPr>
              <a:t>内容验证</a:t>
            </a:r>
            <a:endParaRPr lang="zh-CN" altLang="en-US" sz="1600">
              <a:solidFill>
                <a:schemeClr val="tx2"/>
              </a:solidFill>
              <a:effectLst>
                <a:outerShdw blurRad="50800" dist="50800" dir="5400000" algn="ctr" rotWithShape="0">
                  <a:srgbClr val="C8C8C8">
                    <a:alpha val="100000"/>
                  </a:srgbClr>
                </a:outerShdw>
              </a:effectLst>
              <a:uFillTx/>
              <a:ea typeface="汉仪颜楷简" panose="00020600040101010101" charset="-122"/>
            </a:endParaRPr>
          </a:p>
        </p:txBody>
      </p:sp>
      <p:sp>
        <p:nvSpPr>
          <p:cNvPr id="20" name="圆角矩形 19"/>
          <p:cNvSpPr/>
          <p:nvPr/>
        </p:nvSpPr>
        <p:spPr>
          <a:xfrm>
            <a:off x="5236210" y="1006475"/>
            <a:ext cx="1080000" cy="304800"/>
          </a:xfrm>
          <a:prstGeom prst="roundRect">
            <a:avLst/>
          </a:prstGeom>
          <a:solidFill>
            <a:srgbClr val="05F6FF">
              <a:alpha val="68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sz="1600">
                <a:solidFill>
                  <a:schemeClr val="tx2"/>
                </a:solidFill>
                <a:effectLst>
                  <a:outerShdw blurRad="50800" dist="50800" dir="5400000" algn="ctr" rotWithShape="0">
                    <a:srgbClr val="C8C8C8">
                      <a:alpha val="100000"/>
                    </a:srgbClr>
                  </a:outerShdw>
                </a:effectLst>
                <a:uFillTx/>
                <a:ea typeface="汉仪颜楷简" panose="00020600040101010101" charset="-122"/>
              </a:rPr>
              <a:t>历史对话</a:t>
            </a:r>
            <a:endParaRPr lang="zh-CN" altLang="en-US" sz="1600">
              <a:solidFill>
                <a:schemeClr val="tx2"/>
              </a:solidFill>
              <a:effectLst>
                <a:outerShdw blurRad="50800" dist="50800" dir="5400000" algn="ctr" rotWithShape="0">
                  <a:srgbClr val="C8C8C8">
                    <a:alpha val="100000"/>
                  </a:srgbClr>
                </a:outerShdw>
              </a:effectLst>
              <a:uFillTx/>
              <a:ea typeface="汉仪颜楷简" panose="00020600040101010101" charset="-122"/>
            </a:endParaRPr>
          </a:p>
        </p:txBody>
      </p:sp>
      <p:cxnSp>
        <p:nvCxnSpPr>
          <p:cNvPr id="22" name="直接连接符 21"/>
          <p:cNvCxnSpPr/>
          <p:nvPr/>
        </p:nvCxnSpPr>
        <p:spPr>
          <a:xfrm flipH="1">
            <a:off x="2998470" y="5902960"/>
            <a:ext cx="8255" cy="188595"/>
          </a:xfrm>
          <a:prstGeom prst="line">
            <a:avLst/>
          </a:prstGeom>
          <a:ln>
            <a:solidFill>
              <a:schemeClr val="bg1"/>
            </a:solidFill>
          </a:ln>
        </p:spPr>
        <p:style>
          <a:lnRef idx="2">
            <a:schemeClr val="accent1"/>
          </a:lnRef>
          <a:fillRef idx="0">
            <a:srgbClr val="FFFFFF"/>
          </a:fillRef>
          <a:effectRef idx="0">
            <a:srgbClr val="FFFFFF"/>
          </a:effectRef>
          <a:fontRef idx="minor">
            <a:schemeClr val="tx1"/>
          </a:fontRef>
        </p:style>
      </p:cxnSp>
      <p:grpSp>
        <p:nvGrpSpPr>
          <p:cNvPr id="55" name="组合 54"/>
          <p:cNvGrpSpPr/>
          <p:nvPr/>
        </p:nvGrpSpPr>
        <p:grpSpPr>
          <a:xfrm>
            <a:off x="2818765" y="6214745"/>
            <a:ext cx="3183890" cy="345440"/>
            <a:chOff x="4439" y="9159"/>
            <a:chExt cx="5014" cy="544"/>
          </a:xfrm>
        </p:grpSpPr>
        <p:sp>
          <p:nvSpPr>
            <p:cNvPr id="21" name="圆角矩形 20"/>
            <p:cNvSpPr/>
            <p:nvPr/>
          </p:nvSpPr>
          <p:spPr>
            <a:xfrm>
              <a:off x="4439" y="9159"/>
              <a:ext cx="5014" cy="545"/>
            </a:xfrm>
            <a:prstGeom prst="roundRect">
              <a:avLst/>
            </a:prstGeom>
            <a:solidFill>
              <a:schemeClr val="tx1"/>
            </a:solidFill>
            <a:ln>
              <a:solidFill>
                <a:srgbClr val="FAFAF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23" name="图片 22" descr="照片"/>
            <p:cNvPicPr>
              <a:picLocks noChangeAspect="1"/>
            </p:cNvPicPr>
            <p:nvPr/>
          </p:nvPicPr>
          <p:blipFill>
            <a:blip r:embed="rId4"/>
            <a:stretch>
              <a:fillRect/>
            </a:stretch>
          </p:blipFill>
          <p:spPr>
            <a:xfrm>
              <a:off x="8528" y="9159"/>
              <a:ext cx="716" cy="527"/>
            </a:xfrm>
            <a:prstGeom prst="rect">
              <a:avLst/>
            </a:prstGeom>
          </p:spPr>
        </p:pic>
      </p:grpSp>
      <p:sp>
        <p:nvSpPr>
          <p:cNvPr id="27" name="椭圆 26"/>
          <p:cNvSpPr/>
          <p:nvPr/>
        </p:nvSpPr>
        <p:spPr>
          <a:xfrm>
            <a:off x="5661660" y="1503045"/>
            <a:ext cx="514985" cy="491490"/>
          </a:xfrm>
          <a:prstGeom prst="ellipse">
            <a:avLst/>
          </a:prstGeom>
          <a:blipFill rotWithShape="1">
            <a:blip r:embed="rId5"/>
            <a:stretch>
              <a:fillRect/>
            </a:stretch>
          </a:blip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grpSp>
        <p:nvGrpSpPr>
          <p:cNvPr id="33" name="组合 32"/>
          <p:cNvGrpSpPr/>
          <p:nvPr/>
        </p:nvGrpSpPr>
        <p:grpSpPr>
          <a:xfrm>
            <a:off x="3075940" y="1941830"/>
            <a:ext cx="2536190" cy="613410"/>
            <a:chOff x="4486" y="3726"/>
            <a:chExt cx="4174" cy="891"/>
          </a:xfrm>
        </p:grpSpPr>
        <p:sp>
          <p:nvSpPr>
            <p:cNvPr id="29" name="圆角矩形 28"/>
            <p:cNvSpPr/>
            <p:nvPr/>
          </p:nvSpPr>
          <p:spPr>
            <a:xfrm>
              <a:off x="4486" y="3726"/>
              <a:ext cx="4174" cy="891"/>
            </a:xfrm>
            <a:prstGeom prst="roundRect">
              <a:avLst/>
            </a:prstGeom>
            <a:solidFill>
              <a:schemeClr val="bg1">
                <a:lumMod val="9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0" name="文本框 29"/>
            <p:cNvSpPr txBox="1"/>
            <p:nvPr/>
          </p:nvSpPr>
          <p:spPr>
            <a:xfrm>
              <a:off x="4622" y="3809"/>
              <a:ext cx="3968" cy="721"/>
            </a:xfrm>
            <a:prstGeom prst="rect">
              <a:avLst/>
            </a:prstGeom>
            <a:noFill/>
          </p:spPr>
          <p:txBody>
            <a:bodyPr wrap="square" rtlCol="0">
              <a:spAutoFit/>
            </a:bodyPr>
            <a:p>
              <a:pPr>
                <a:lnSpc>
                  <a:spcPct val="110000"/>
                </a:lnSpc>
              </a:pPr>
              <a:r>
                <a:rPr lang="en-US" altLang="zh-CN" sz="1200">
                  <a:latin typeface="汉仪颜楷简" panose="00020600040101010101" charset="-122"/>
                  <a:ea typeface="汉仪颜楷简" panose="00020600040101010101" charset="-122"/>
                  <a:cs typeface="汉仪颜楷简" panose="00020600040101010101" charset="-122"/>
                </a:rPr>
                <a:t>What objects are present in the image </a:t>
              </a:r>
              <a:r>
                <a:rPr lang="zh-CN" altLang="en-US" sz="1200">
                  <a:latin typeface="汉仪颜楷简" panose="00020600040101010101" charset="-122"/>
                  <a:ea typeface="汉仪颜楷简" panose="00020600040101010101" charset="-122"/>
                  <a:cs typeface="汉仪颜楷简" panose="00020600040101010101" charset="-122"/>
                </a:rPr>
                <a:t>？</a:t>
              </a:r>
              <a:endParaRPr lang="zh-CN" altLang="en-US" sz="1200">
                <a:latin typeface="汉仪颜楷简" panose="00020600040101010101" charset="-122"/>
                <a:ea typeface="汉仪颜楷简" panose="00020600040101010101" charset="-122"/>
                <a:cs typeface="汉仪颜楷简" panose="00020600040101010101" charset="-122"/>
              </a:endParaRPr>
            </a:p>
          </p:txBody>
        </p:sp>
      </p:grpSp>
      <p:sp>
        <p:nvSpPr>
          <p:cNvPr id="32" name="圆角矩形 31"/>
          <p:cNvSpPr/>
          <p:nvPr/>
        </p:nvSpPr>
        <p:spPr>
          <a:xfrm>
            <a:off x="4826000" y="1382395"/>
            <a:ext cx="786130" cy="469900"/>
          </a:xfrm>
          <a:prstGeom prst="roundRect">
            <a:avLst/>
          </a:prstGeom>
          <a:blipFill rotWithShape="1">
            <a:blip r:embed="rId6"/>
            <a:stretch>
              <a:fillRect/>
            </a:stretch>
          </a:blip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36" name="椭圆 35"/>
          <p:cNvSpPr/>
          <p:nvPr/>
        </p:nvSpPr>
        <p:spPr>
          <a:xfrm>
            <a:off x="2643505" y="2851150"/>
            <a:ext cx="514985" cy="491490"/>
          </a:xfrm>
          <a:prstGeom prst="ellipse">
            <a:avLst/>
          </a:prstGeom>
          <a:blipFill rotWithShape="1">
            <a:blip r:embed="rId7"/>
            <a:stretch>
              <a:fillRect/>
            </a:stretch>
          </a:blip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43" name="文本框 42"/>
          <p:cNvSpPr txBox="1"/>
          <p:nvPr/>
        </p:nvSpPr>
        <p:spPr>
          <a:xfrm>
            <a:off x="3260725" y="2961640"/>
            <a:ext cx="2318385" cy="1711960"/>
          </a:xfrm>
          <a:prstGeom prst="rect">
            <a:avLst/>
          </a:prstGeom>
          <a:noFill/>
        </p:spPr>
        <p:txBody>
          <a:bodyPr wrap="square" rtlCol="0">
            <a:spAutoFit/>
          </a:bodyPr>
          <a:p>
            <a:pPr algn="l">
              <a:lnSpc>
                <a:spcPct val="110000"/>
              </a:lnSpc>
              <a:buClrTx/>
              <a:buSzTx/>
              <a:buFontTx/>
            </a:pPr>
            <a:r>
              <a:rPr lang="en-US" altLang="zh-CN" sz="1200">
                <a:latin typeface="汉仪颜楷简" panose="00020600040101010101" charset="-122"/>
                <a:ea typeface="汉仪颜楷简" panose="00020600040101010101" charset="-122"/>
                <a:cs typeface="汉仪颜楷简" panose="00020600040101010101" charset="-122"/>
              </a:rPr>
              <a:t>The image contains a child and several paintbrushes. The child is positioned towards the left side of the image, and there are multiple paintbrushes scattered around, with some near the child and others further away.</a:t>
            </a:r>
            <a:endParaRPr lang="en-US" altLang="zh-CN" sz="1200">
              <a:latin typeface="汉仪颜楷简" panose="00020600040101010101" charset="-122"/>
              <a:ea typeface="汉仪颜楷简" panose="00020600040101010101" charset="-122"/>
              <a:cs typeface="汉仪颜楷简" panose="00020600040101010101" charset="-122"/>
            </a:endParaRPr>
          </a:p>
        </p:txBody>
      </p:sp>
      <p:pic>
        <p:nvPicPr>
          <p:cNvPr id="44" name="图片 43"/>
          <p:cNvPicPr>
            <a:picLocks noChangeAspect="1"/>
          </p:cNvPicPr>
          <p:nvPr/>
        </p:nvPicPr>
        <p:blipFill>
          <a:blip r:embed="rId8"/>
          <a:stretch>
            <a:fillRect/>
          </a:stretch>
        </p:blipFill>
        <p:spPr>
          <a:xfrm>
            <a:off x="3075940" y="4763770"/>
            <a:ext cx="2712085" cy="342900"/>
          </a:xfrm>
          <a:prstGeom prst="rect">
            <a:avLst/>
          </a:prstGeom>
        </p:spPr>
      </p:pic>
      <p:grpSp>
        <p:nvGrpSpPr>
          <p:cNvPr id="53" name="组合 52"/>
          <p:cNvGrpSpPr/>
          <p:nvPr/>
        </p:nvGrpSpPr>
        <p:grpSpPr>
          <a:xfrm>
            <a:off x="3906520" y="986155"/>
            <a:ext cx="1116330" cy="309880"/>
            <a:chOff x="12370" y="2041"/>
            <a:chExt cx="1758" cy="488"/>
          </a:xfrm>
        </p:grpSpPr>
        <p:sp>
          <p:nvSpPr>
            <p:cNvPr id="46" name="圆角矩形 45"/>
            <p:cNvSpPr/>
            <p:nvPr/>
          </p:nvSpPr>
          <p:spPr>
            <a:xfrm>
              <a:off x="12370" y="2041"/>
              <a:ext cx="1758" cy="454"/>
            </a:xfrm>
            <a:prstGeom prst="roundRect">
              <a:avLst/>
            </a:prstGeom>
            <a:solidFill>
              <a:schemeClr val="tx1"/>
            </a:solidFill>
            <a:ln>
              <a:solidFill>
                <a:srgbClr val="FAFAFA"/>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pic>
          <p:nvPicPr>
            <p:cNvPr id="47" name="图片 46" descr="下"/>
            <p:cNvPicPr>
              <a:picLocks noChangeAspect="1"/>
            </p:cNvPicPr>
            <p:nvPr/>
          </p:nvPicPr>
          <p:blipFill>
            <a:blip r:embed="rId9"/>
            <a:stretch>
              <a:fillRect/>
            </a:stretch>
          </p:blipFill>
          <p:spPr>
            <a:xfrm>
              <a:off x="13592" y="2087"/>
              <a:ext cx="408" cy="408"/>
            </a:xfrm>
            <a:prstGeom prst="rect">
              <a:avLst/>
            </a:prstGeom>
          </p:spPr>
        </p:pic>
        <p:sp>
          <p:nvSpPr>
            <p:cNvPr id="48" name="文本框 47"/>
            <p:cNvSpPr txBox="1"/>
            <p:nvPr/>
          </p:nvSpPr>
          <p:spPr>
            <a:xfrm>
              <a:off x="12537" y="2041"/>
              <a:ext cx="1229" cy="488"/>
            </a:xfrm>
            <a:prstGeom prst="rect">
              <a:avLst/>
            </a:prstGeom>
            <a:noFill/>
          </p:spPr>
          <p:txBody>
            <a:bodyPr wrap="square" rtlCol="0">
              <a:noAutofit/>
            </a:bodyPr>
            <a:p>
              <a:r>
                <a:rPr lang="en-US" altLang="zh-CN" sz="1600" spc="100">
                  <a:solidFill>
                    <a:schemeClr val="bg1"/>
                  </a:solidFill>
                  <a:uFillTx/>
                  <a:latin typeface="汉仪颜楷简" panose="00020600040101010101" charset="-122"/>
                  <a:ea typeface="汉仪颜楷简" panose="00020600040101010101" charset="-122"/>
                </a:rPr>
                <a:t>BLIP</a:t>
              </a:r>
              <a:endParaRPr lang="en-US" altLang="zh-CN" sz="1600" spc="100">
                <a:solidFill>
                  <a:schemeClr val="bg1"/>
                </a:solidFill>
                <a:uFillTx/>
                <a:latin typeface="汉仪颜楷简" panose="00020600040101010101" charset="-122"/>
                <a:ea typeface="汉仪颜楷简" panose="00020600040101010101" charset="-122"/>
              </a:endParaRPr>
            </a:p>
          </p:txBody>
        </p:sp>
      </p:grpSp>
    </p:spTree>
    <p:custDataLst>
      <p:tags r:id="rId10"/>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74868007"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950085" y="247333"/>
            <a:ext cx="5251450" cy="1767205"/>
          </a:xfrm>
          <a:prstGeom prst="rect">
            <a:avLst/>
          </a:prstGeom>
        </p:spPr>
      </p:pic>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 name="resource_record_key" val="{&quot;13&quot;:[4364928],&quot;65&quot;:[20205081]}"/>
</p:tagLst>
</file>

<file path=ppt/tags/tag64.xml><?xml version="1.0" encoding="utf-8"?>
<p:tagLst xmlns:p="http://schemas.openxmlformats.org/presentationml/2006/main">
  <p:tag name="KSO_WM_BEAUTIFY_FLAG" val="#wm#"/>
  <p:tag name="KSO_WM_TEMPLATE_CATEGORY" val="custom"/>
  <p:tag name="KSO_WM_TEMPLATE_INDEX" val="20205081"/>
</p:tagLst>
</file>

<file path=ppt/tags/tag65.xml><?xml version="1.0" encoding="utf-8"?>
<p:tagLst xmlns:p="http://schemas.openxmlformats.org/presentationml/2006/main">
  <p:tag name="resource_record_key" val="{&quot;13&quot;:[4364928],&quot;65&quot;:[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lang="zh-CN" altLang="en-US"/>
        </a:defPPr>
      </a:lstStyle>
      <a:style>
        <a:lnRef idx="2">
          <a:schemeClr val="accent1">
            <a:lumMod val="75000"/>
          </a:schemeClr>
        </a:lnRef>
        <a:fillRef idx="1">
          <a:schemeClr val="accent1"/>
        </a:fillRef>
        <a:effectRef idx="0">
          <a:srgbClr val="FFFFFF"/>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587</Words>
  <Application>WPS 演示</Application>
  <PresentationFormat>宽屏</PresentationFormat>
  <Paragraphs>70</Paragraphs>
  <Slides>3</Slides>
  <Notes>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vt:i4>
      </vt:variant>
    </vt:vector>
  </HeadingPairs>
  <TitlesOfParts>
    <vt:vector size="12" baseType="lpstr">
      <vt:lpstr>Arial</vt:lpstr>
      <vt:lpstr>宋体</vt:lpstr>
      <vt:lpstr>Wingdings</vt:lpstr>
      <vt:lpstr>Wingdings</vt:lpstr>
      <vt:lpstr>汉仪颜楷简</vt:lpstr>
      <vt:lpstr>微软雅黑</vt:lpstr>
      <vt:lpstr>Arial Unicode MS</vt:lpstr>
      <vt:lpstr>Calibri</vt:lpstr>
      <vt:lpstr>WPS</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王奕菲</cp:lastModifiedBy>
  <cp:revision>157</cp:revision>
  <dcterms:created xsi:type="dcterms:W3CDTF">2019-06-19T02:08:00Z</dcterms:created>
  <dcterms:modified xsi:type="dcterms:W3CDTF">2025-07-01T06:58:05Z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2052-12.1.0.19302</vt:lpwstr>
  </property>
  <property fmtid="{D5CDD505-2E9C-101B-9397-08002B2CF9AE}" pid="3" name="ICV">
    <vt:lpwstr>0C726925CF554B3A87A3A1847E2E2F8C_11</vt:lpwstr>
  </property>
</Properties>
</file>